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71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80"/>
    <p:restoredTop sz="94605"/>
  </p:normalViewPr>
  <p:slideViewPr>
    <p:cSldViewPr snapToGrid="0">
      <p:cViewPr varScale="1">
        <p:scale>
          <a:sx n="108" d="100"/>
          <a:sy n="108" d="100"/>
        </p:scale>
        <p:origin x="2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old text with a sword&#10;&#10;Description automatically generated with low confidence">
            <a:extLst>
              <a:ext uri="{FF2B5EF4-FFF2-40B4-BE49-F238E27FC236}">
                <a16:creationId xmlns:a16="http://schemas.microsoft.com/office/drawing/2014/main" id="{FAAED64A-3C1E-1124-85F2-31860E9E8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80" y="-1"/>
            <a:ext cx="12119919" cy="689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39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text with a sword&#10;&#10;Description automatically generated with low confidence">
            <a:extLst>
              <a:ext uri="{FF2B5EF4-FFF2-40B4-BE49-F238E27FC236}">
                <a16:creationId xmlns:a16="http://schemas.microsoft.com/office/drawing/2014/main" id="{01F40601-C7EA-86D9-F91B-012131BBF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246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eapon, tool, cold weapon, melee weapon&#10;&#10;Description automatically generated">
            <a:extLst>
              <a:ext uri="{FF2B5EF4-FFF2-40B4-BE49-F238E27FC236}">
                <a16:creationId xmlns:a16="http://schemas.microsoft.com/office/drawing/2014/main" id="{11C9DD1D-EC00-371B-A258-68760D1F0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89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sword&#10;&#10;Description automatically generated with low confidence">
            <a:extLst>
              <a:ext uri="{FF2B5EF4-FFF2-40B4-BE49-F238E27FC236}">
                <a16:creationId xmlns:a16="http://schemas.microsoft.com/office/drawing/2014/main" id="{15050A51-ACBD-5554-1611-4A58B4C35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7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9E2FFACC-49D4-4BBA-4D98-C03FA5ADD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7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andle, indoor&#10;&#10;Description automatically generated">
            <a:extLst>
              <a:ext uri="{FF2B5EF4-FFF2-40B4-BE49-F238E27FC236}">
                <a16:creationId xmlns:a16="http://schemas.microsoft.com/office/drawing/2014/main" id="{164F26A5-FEF5-97A0-2375-793A985B4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04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andle&#10;&#10;Description automatically generated">
            <a:extLst>
              <a:ext uri="{FF2B5EF4-FFF2-40B4-BE49-F238E27FC236}">
                <a16:creationId xmlns:a16="http://schemas.microsoft.com/office/drawing/2014/main" id="{239C15AD-F58D-EE5D-84E7-839D37AAD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01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andle&#10;&#10;Description automatically generated">
            <a:extLst>
              <a:ext uri="{FF2B5EF4-FFF2-40B4-BE49-F238E27FC236}">
                <a16:creationId xmlns:a16="http://schemas.microsoft.com/office/drawing/2014/main" id="{AB9C2398-D2AC-E357-890E-32D394DC4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76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andle&#10;&#10;Description automatically generated">
            <a:extLst>
              <a:ext uri="{FF2B5EF4-FFF2-40B4-BE49-F238E27FC236}">
                <a16:creationId xmlns:a16="http://schemas.microsoft.com/office/drawing/2014/main" id="{ECF4FD50-F91A-F8FA-0C49-F2F2876D5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445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andle, font&#10;&#10;Description automatically generated">
            <a:extLst>
              <a:ext uri="{FF2B5EF4-FFF2-40B4-BE49-F238E27FC236}">
                <a16:creationId xmlns:a16="http://schemas.microsoft.com/office/drawing/2014/main" id="{CB3463C7-BF28-CC89-6EF9-245006379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36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text on a red background&#10;&#10;Description automatically generated with low confidence">
            <a:extLst>
              <a:ext uri="{FF2B5EF4-FFF2-40B4-BE49-F238E27FC236}">
                <a16:creationId xmlns:a16="http://schemas.microsoft.com/office/drawing/2014/main" id="{0ECA8E3E-BB27-6EA6-A361-66F8E08FC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58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old text with a sword&#10;&#10;Description automatically generated with low confidence">
            <a:extLst>
              <a:ext uri="{FF2B5EF4-FFF2-40B4-BE49-F238E27FC236}">
                <a16:creationId xmlns:a16="http://schemas.microsoft.com/office/drawing/2014/main" id="{FAAED64A-3C1E-1124-85F2-31860E9E8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80" y="-1"/>
            <a:ext cx="12119919" cy="689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21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310B37C-5911-E5A3-6416-BF53FB8B7CB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algn="ctr">
              <a:lnSpc>
                <a:spcPct val="90000"/>
              </a:lnSpc>
              <a:buSzPts val="5500"/>
            </a:pPr>
            <a:r>
              <a:rPr lang="en-US" sz="4800" b="1" i="1" dirty="0"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dirty="0"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796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, maroon, red&#10;&#10;Description automatically generated">
            <a:extLst>
              <a:ext uri="{FF2B5EF4-FFF2-40B4-BE49-F238E27FC236}">
                <a16:creationId xmlns:a16="http://schemas.microsoft.com/office/drawing/2014/main" id="{30DF2F12-EF44-F414-82D7-F2D6E06E2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4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4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, maroon, pattern, red&#10;&#10;Description automatically generated">
            <a:extLst>
              <a:ext uri="{FF2B5EF4-FFF2-40B4-BE49-F238E27FC236}">
                <a16:creationId xmlns:a16="http://schemas.microsoft.com/office/drawing/2014/main" id="{F9E8A677-9AAC-3026-18C7-97B775DC7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05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19</Words>
  <Application>Microsoft Office PowerPoint</Application>
  <PresentationFormat>Widescreen</PresentationFormat>
  <Paragraphs>1</Paragraphs>
  <Slides>15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6</cp:revision>
  <dcterms:created xsi:type="dcterms:W3CDTF">2023-05-27T18:26:24Z</dcterms:created>
  <dcterms:modified xsi:type="dcterms:W3CDTF">2023-06-20T14:36:38Z</dcterms:modified>
</cp:coreProperties>
</file>